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4" r:id="rId5"/>
    <p:sldId id="265" r:id="rId6"/>
    <p:sldId id="261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75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17/08/15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17/08/15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17/08/15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17/08/15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17/08/15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17/08/15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17/08/15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17/08/15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4" y="1208486"/>
            <a:ext cx="9132995" cy="5647235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6256" y="55480"/>
            <a:ext cx="2147298" cy="2941472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712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3854196" cy="6858000"/>
          </a:xfrm>
          <a:prstGeom prst="rect">
            <a:avLst/>
          </a:prstGeom>
        </p:spPr>
      </p:pic>
      <p:pic>
        <p:nvPicPr>
          <p:cNvPr id="5" name="Picture 4" descr="IMG_7360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79"/>
          <a:stretch/>
        </p:blipFill>
        <p:spPr>
          <a:xfrm>
            <a:off x="4283968" y="5873"/>
            <a:ext cx="4644008" cy="68521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15816" y="0"/>
            <a:ext cx="1944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badi MT Condensed Extra Bold"/>
                <a:cs typeface="Abadi MT Condensed Extra Bold"/>
              </a:rPr>
              <a:t>TREATS</a:t>
            </a:r>
            <a:endParaRPr lang="en-US" sz="4400" dirty="0">
              <a:latin typeface="Abadi MT Condensed Extra Bold"/>
              <a:cs typeface="Abadi MT Condensed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1563656505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ids in schoo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9712" y="6093296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Abadi MT Condensed Extra Bold"/>
                <a:cs typeface="Abadi MT Condensed Extra Bold"/>
              </a:rPr>
              <a:t>Kids in school</a:t>
            </a:r>
            <a:endParaRPr lang="en-US" sz="4400" dirty="0">
              <a:solidFill>
                <a:schemeClr val="bg1"/>
              </a:solidFill>
              <a:latin typeface="Abadi MT Condensed Extra Bold"/>
              <a:cs typeface="Abadi MT Condensed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1210262024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628800"/>
            <a:ext cx="4051300" cy="44274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5334683" y="2487128"/>
            <a:ext cx="2959371" cy="33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1704</TotalTime>
  <Words>25</Words>
  <Application>Microsoft Macintosh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Our GCCC  Sponsor Child -  Lawrence</vt:lpstr>
      <vt:lpstr>Building a future for children in Zimbabwe</vt:lpstr>
      <vt:lpstr>PowerPoint Presentation</vt:lpstr>
      <vt:lpstr>PowerPoint Presentation</vt:lpstr>
      <vt:lpstr>PowerPoint Presentation</vt:lpstr>
      <vt:lpstr>How have you helped this week?</vt:lpstr>
      <vt:lpstr>Pray for Lawrence this week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50</cp:revision>
  <dcterms:created xsi:type="dcterms:W3CDTF">2014-03-23T21:36:37Z</dcterms:created>
  <dcterms:modified xsi:type="dcterms:W3CDTF">2015-08-17T00:16:58Z</dcterms:modified>
</cp:coreProperties>
</file>